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507A186-6A67-4BC9-BD5D-82A92D8881C8}" type="datetimeFigureOut">
              <a:rPr lang="en-US" smtClean="0"/>
              <a:t>10/14/2009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02D53D0-2792-4A3B-84A5-F526571DC0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Six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191768"/>
          </a:xfrm>
        </p:spPr>
        <p:txBody>
          <a:bodyPr>
            <a:normAutofit/>
          </a:bodyPr>
          <a:lstStyle/>
          <a:p>
            <a:r>
              <a:rPr lang="en-US" dirty="0" smtClean="0"/>
              <a:t>Information–Seeking</a:t>
            </a:r>
          </a:p>
          <a:p>
            <a:r>
              <a:rPr lang="en-US" dirty="0" smtClean="0"/>
              <a:t>Problem–Solving</a:t>
            </a:r>
          </a:p>
          <a:p>
            <a:r>
              <a:rPr lang="en-US" dirty="0" smtClean="0"/>
              <a:t>Process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W H A 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task?</a:t>
            </a:r>
          </a:p>
          <a:p>
            <a:r>
              <a:rPr lang="en-US" dirty="0" smtClean="0"/>
              <a:t>What information do you need?</a:t>
            </a:r>
          </a:p>
          <a:p>
            <a:endParaRPr lang="en-US" dirty="0" smtClean="0"/>
          </a:p>
          <a:p>
            <a:pPr indent="0">
              <a:spcBef>
                <a:spcPts val="0"/>
              </a:spcBef>
              <a:buNone/>
            </a:pPr>
            <a:r>
              <a:rPr lang="en-US" dirty="0" smtClean="0"/>
              <a:t>This informs all you do. You need to know what you’re looking for.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 H A T   S O U R C E 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are possible sources?</a:t>
            </a:r>
          </a:p>
          <a:p>
            <a:r>
              <a:rPr lang="en-US" dirty="0" smtClean="0"/>
              <a:t>What are the best sources?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POSSIBILITIES</a:t>
            </a:r>
          </a:p>
          <a:p>
            <a:r>
              <a:rPr lang="en-US" dirty="0" smtClean="0"/>
              <a:t>Atlas				 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 </a:t>
            </a:r>
            <a:r>
              <a:rPr lang="en-US" dirty="0" smtClean="0"/>
              <a:t>Website</a:t>
            </a:r>
          </a:p>
          <a:p>
            <a:r>
              <a:rPr lang="en-US" dirty="0" smtClean="0"/>
              <a:t>Encyclopedia	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/>
              <a:t>Podcast</a:t>
            </a:r>
          </a:p>
          <a:p>
            <a:r>
              <a:rPr lang="en-US" dirty="0" smtClean="0"/>
              <a:t>Almanac		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/>
              <a:t>Newspaper</a:t>
            </a:r>
          </a:p>
          <a:p>
            <a:r>
              <a:rPr lang="en-US" dirty="0" smtClean="0"/>
              <a:t>Dictionary	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/>
              <a:t>Online library</a:t>
            </a:r>
          </a:p>
          <a:p>
            <a:r>
              <a:rPr lang="en-US" dirty="0" smtClean="0"/>
              <a:t>Informational Book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/>
              <a:t>Online source</a:t>
            </a:r>
          </a:p>
          <a:p>
            <a:r>
              <a:rPr lang="en-US" dirty="0" smtClean="0"/>
              <a:t>Primary source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/>
              <a:t>Expert</a:t>
            </a:r>
          </a:p>
          <a:p>
            <a:r>
              <a:rPr lang="en-US" dirty="0" smtClean="0"/>
              <a:t>Secondary source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>
                <a:sym typeface="Wingdings"/>
              </a:rPr>
              <a:t>Etc.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F I N D   S O U R C E 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988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Locate the best sources.</a:t>
            </a:r>
          </a:p>
          <a:p>
            <a:r>
              <a:rPr lang="en-US" dirty="0" smtClean="0"/>
              <a:t>Locate the relevant information within the sources.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RELATED SKILLS :</a:t>
            </a:r>
          </a:p>
          <a:p>
            <a:r>
              <a:rPr lang="en-US" dirty="0" smtClean="0"/>
              <a:t>Searching library catalog</a:t>
            </a:r>
          </a:p>
          <a:p>
            <a:r>
              <a:rPr lang="en-US" dirty="0" smtClean="0"/>
              <a:t>Using online libraries such as Pioneer</a:t>
            </a:r>
          </a:p>
          <a:p>
            <a:r>
              <a:rPr lang="en-US" dirty="0" smtClean="0"/>
              <a:t>Searching online using keywords, Boolean, and other strategies</a:t>
            </a:r>
          </a:p>
          <a:p>
            <a:r>
              <a:rPr lang="en-US" dirty="0" smtClean="0"/>
              <a:t>Evaluating websites</a:t>
            </a:r>
          </a:p>
          <a:p>
            <a:r>
              <a:rPr lang="en-US" dirty="0" smtClean="0"/>
              <a:t>Following contextual clues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U S E   S O U R C E 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Engage with the information</a:t>
            </a:r>
          </a:p>
          <a:p>
            <a:r>
              <a:rPr lang="en-US" dirty="0" smtClean="0"/>
              <a:t>Extract the information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RELATED SKILLS :</a:t>
            </a:r>
          </a:p>
          <a:p>
            <a:r>
              <a:rPr lang="en-US" dirty="0" err="1" smtClean="0"/>
              <a:t>Notetaking</a:t>
            </a:r>
            <a:r>
              <a:rPr lang="en-US" dirty="0" smtClean="0"/>
              <a:t>		</a:t>
            </a:r>
          </a:p>
          <a:p>
            <a:r>
              <a:rPr lang="en-US" dirty="0" smtClean="0"/>
              <a:t>Paraphrasing</a:t>
            </a:r>
          </a:p>
          <a:p>
            <a:r>
              <a:rPr lang="en-US" dirty="0" smtClean="0"/>
              <a:t>Summarizing</a:t>
            </a:r>
          </a:p>
          <a:p>
            <a:r>
              <a:rPr lang="en-US" dirty="0" smtClean="0"/>
              <a:t>Interviewing</a:t>
            </a:r>
          </a:p>
          <a:p>
            <a:r>
              <a:rPr lang="en-US" dirty="0" smtClean="0"/>
              <a:t>Citing Sources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P R E P A R E  &amp;  S H A R 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</a:t>
            </a:r>
          </a:p>
          <a:p>
            <a:r>
              <a:rPr lang="en-US" dirty="0" smtClean="0"/>
              <a:t>Organize</a:t>
            </a:r>
          </a:p>
          <a:p>
            <a:r>
              <a:rPr lang="en-US" dirty="0" smtClean="0"/>
              <a:t>Synthesize</a:t>
            </a:r>
          </a:p>
          <a:p>
            <a:r>
              <a:rPr lang="en-US" dirty="0" smtClean="0"/>
              <a:t>Share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RELATED SKILLS</a:t>
            </a:r>
          </a:p>
          <a:p>
            <a:r>
              <a:rPr lang="en-US" dirty="0" smtClean="0"/>
              <a:t>Prioritizing	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 </a:t>
            </a:r>
            <a:r>
              <a:rPr lang="en-US" dirty="0" smtClean="0"/>
              <a:t>Voice &amp; Audience</a:t>
            </a:r>
          </a:p>
          <a:p>
            <a:r>
              <a:rPr lang="en-US" dirty="0" smtClean="0"/>
              <a:t>Critical thinking     		   considerations</a:t>
            </a:r>
          </a:p>
          <a:p>
            <a:r>
              <a:rPr lang="en-US" dirty="0" smtClean="0"/>
              <a:t>Sequencing			</a:t>
            </a:r>
            <a:r>
              <a:rPr lang="en-US" dirty="0" smtClean="0">
                <a:solidFill>
                  <a:schemeClr val="accent1"/>
                </a:solidFill>
                <a:sym typeface="Wingdings"/>
              </a:rPr>
              <a:t>  </a:t>
            </a:r>
            <a:r>
              <a:rPr lang="en-US" dirty="0" smtClean="0"/>
              <a:t>Writing skills</a:t>
            </a:r>
          </a:p>
          <a:p>
            <a:r>
              <a:rPr lang="en-US" dirty="0" smtClean="0"/>
              <a:t>Presentation skills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E V A L U A T 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4226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Did you find the information you needed? How do you know?</a:t>
            </a:r>
          </a:p>
          <a:p>
            <a:r>
              <a:rPr lang="en-US" dirty="0" smtClean="0"/>
              <a:t>Did you find quality sources? How do you know?</a:t>
            </a:r>
          </a:p>
          <a:p>
            <a:r>
              <a:rPr lang="en-US" dirty="0" smtClean="0"/>
              <a:t>Do you need more sources, or different kinds?</a:t>
            </a:r>
          </a:p>
          <a:p>
            <a:r>
              <a:rPr lang="en-US" dirty="0" smtClean="0"/>
              <a:t>Do you have enough information to complete your task? How do you know?</a:t>
            </a:r>
          </a:p>
          <a:p>
            <a:r>
              <a:rPr lang="en-US" dirty="0" smtClean="0"/>
              <a:t>Have you recorded all necessary citation information?</a:t>
            </a:r>
          </a:p>
          <a:p>
            <a:r>
              <a:rPr lang="en-US" dirty="0" smtClean="0"/>
              <a:t>Are you ready to share? How do you know?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66800" y="609600"/>
            <a:ext cx="7010400" cy="51054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2438400" y="990600"/>
            <a:ext cx="4495800" cy="449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1143000"/>
            <a:ext cx="236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 Black" pitchFamily="34" charset="0"/>
              </a:rPr>
              <a:t>W H A T ‘ S</a:t>
            </a:r>
          </a:p>
          <a:p>
            <a:pPr algn="ctr"/>
            <a:r>
              <a:rPr lang="en-US" dirty="0" smtClean="0">
                <a:latin typeface="Arial Black" pitchFamily="34" charset="0"/>
              </a:rPr>
              <a:t>Y O U R</a:t>
            </a:r>
          </a:p>
          <a:p>
            <a:pPr algn="ctr"/>
            <a:r>
              <a:rPr lang="en-US" dirty="0" smtClean="0">
                <a:latin typeface="Arial Black" pitchFamily="34" charset="0"/>
              </a:rPr>
              <a:t>T A S K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257800" y="1828800"/>
            <a:ext cx="1295400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334000" y="2057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Source Options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029200" y="3733800"/>
            <a:ext cx="1295400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05400" y="3886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Find Sources &amp; Info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048000" y="3581400"/>
            <a:ext cx="1295400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0400" y="3886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Use Info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895600" y="1828800"/>
            <a:ext cx="1295400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048000" y="2209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Share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47800" y="838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EVALUATE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19200" y="4953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EVALUATE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248400" y="990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EVALUATE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48400" y="5029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EVALUATE</a:t>
            </a:r>
          </a:p>
        </p:txBody>
      </p:sp>
      <p:cxnSp>
        <p:nvCxnSpPr>
          <p:cNvPr id="23" name="Straight Connector 22"/>
          <p:cNvCxnSpPr>
            <a:stCxn id="12" idx="6"/>
            <a:endCxn id="6" idx="2"/>
          </p:cNvCxnSpPr>
          <p:nvPr/>
        </p:nvCxnSpPr>
        <p:spPr>
          <a:xfrm>
            <a:off x="4191000" y="2438400"/>
            <a:ext cx="1066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8" idx="0"/>
            <a:endCxn id="6" idx="4"/>
          </p:cNvCxnSpPr>
          <p:nvPr/>
        </p:nvCxnSpPr>
        <p:spPr>
          <a:xfrm rot="5400000" flipH="1" flipV="1">
            <a:off x="5448300" y="3276600"/>
            <a:ext cx="6858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343400" y="4343400"/>
            <a:ext cx="68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12" idx="4"/>
          </p:cNvCxnSpPr>
          <p:nvPr/>
        </p:nvCxnSpPr>
        <p:spPr>
          <a:xfrm rot="16200000" flipV="1">
            <a:off x="3295650" y="3295650"/>
            <a:ext cx="533400" cy="381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8" idx="1"/>
          </p:cNvCxnSpPr>
          <p:nvPr/>
        </p:nvCxnSpPr>
        <p:spPr>
          <a:xfrm>
            <a:off x="4038600" y="2819400"/>
            <a:ext cx="1180307" cy="10929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0" idx="7"/>
            <a:endCxn id="6" idx="3"/>
          </p:cNvCxnSpPr>
          <p:nvPr/>
        </p:nvCxnSpPr>
        <p:spPr>
          <a:xfrm rot="5400000" flipH="1" flipV="1">
            <a:off x="4355352" y="2667793"/>
            <a:ext cx="890496" cy="12938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</TotalTime>
  <Words>266</Words>
  <Application>Microsoft Office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Aspect</vt:lpstr>
      <vt:lpstr>Big Six</vt:lpstr>
      <vt:lpstr>1. W H A T</vt:lpstr>
      <vt:lpstr>2. W H A T   S O U R C E S</vt:lpstr>
      <vt:lpstr>3. F I N D   S O U R C E S</vt:lpstr>
      <vt:lpstr>4. U S E   S O U R C E S</vt:lpstr>
      <vt:lpstr>5. P R E P A R E  &amp;  S H A R E</vt:lpstr>
      <vt:lpstr>6. E V A L U A T E</vt:lpstr>
      <vt:lpstr>Slide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Six</dc:title>
  <dc:creator>OHMS</dc:creator>
  <cp:lastModifiedBy>OHMS</cp:lastModifiedBy>
  <cp:revision>12</cp:revision>
  <dcterms:created xsi:type="dcterms:W3CDTF">2009-10-14T16:06:34Z</dcterms:created>
  <dcterms:modified xsi:type="dcterms:W3CDTF">2009-10-14T17:02:08Z</dcterms:modified>
</cp:coreProperties>
</file>